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9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95" r:id="rId21"/>
    <p:sldId id="294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0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F9A2-8A30-4ACD-8A3B-AF4E10AB82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D2A1-2FC9-4796-87B7-8DE0C8CA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LaPave</a:t>
            </a:r>
            <a:r>
              <a:rPr lang="en-US" dirty="0" smtClean="0"/>
              <a:t> Walkthrough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Asphalt 501/502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2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Comp. Grad. And FAA Input Tab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1" y="5791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composite gradation will be plotted with the spec limits of the mix type selected on the JMF input tab</a:t>
            </a:r>
          </a:p>
          <a:p>
            <a:r>
              <a:rPr lang="en-US" dirty="0" smtClean="0"/>
              <a:t>Flags show if out of spec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3" y="1066800"/>
            <a:ext cx="8290212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9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Comp. Grad. And FAA Input Tab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4680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Ignition oven test entries can be found below the gradation entry</a:t>
            </a:r>
          </a:p>
          <a:p>
            <a:r>
              <a:rPr lang="en-US" dirty="0" smtClean="0"/>
              <a:t>Entry fields will change depending on the oven temperature correction selection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59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90600" y="1091514"/>
            <a:ext cx="1981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143000"/>
            <a:ext cx="8877300" cy="4280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AC Test Results Tab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62600"/>
            <a:ext cx="449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design rice and design brick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768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2462"/>
            <a:ext cx="8335839" cy="4224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AC Test Results Tab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562600"/>
            <a:ext cx="602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design verification brick information in the section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2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AC Test Results Tab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1" y="1905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parameters will be plotted with design data vs. verification data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64" y="1219200"/>
            <a:ext cx="3469976" cy="549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1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 Susceptibility Design Tab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4076700" cy="33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717533"/>
            <a:ext cx="523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LWT or TSR data for design and verification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6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JMF Check Tab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Summary sheet to check values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flag checklist is located here that will show any JMF related flags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Signature lines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There is a dropdown to select if JMF parameters are computed off design %air or the verification </a:t>
            </a:r>
            <a:r>
              <a:rPr lang="en-US" dirty="0" err="1" smtClean="0"/>
              <a:t>briq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30" y="1219201"/>
            <a:ext cx="57581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JMF Tab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Printable JMF page in DOTD format</a:t>
            </a:r>
          </a:p>
          <a:p>
            <a:r>
              <a:rPr lang="en-US" dirty="0" smtClean="0"/>
              <a:t>Populates from design and validation tabs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55" y="1066800"/>
            <a:ext cx="507081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Input Tab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759" y="5429876"/>
            <a:ext cx="7885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Input for </a:t>
            </a:r>
            <a:r>
              <a:rPr lang="en-US" dirty="0" err="1" smtClean="0"/>
              <a:t>sublots</a:t>
            </a:r>
            <a:r>
              <a:rPr lang="en-US" dirty="0" smtClean="0"/>
              <a:t> for validation of JMF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Users can select burn oven options, entry fields change depending on selection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Roadway cores can be entered at the bottom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4" y="1066800"/>
            <a:ext cx="895648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Tab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15" y="1295400"/>
            <a:ext cx="344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for validation inputs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Runs statistics for validation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Flags if parameters are not meeting spec of selected mix type in JMF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show PWL and %pay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088" y="1143000"/>
            <a:ext cx="5931958" cy="53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is locked down to prevent overwriting of formulas</a:t>
            </a:r>
          </a:p>
          <a:p>
            <a:r>
              <a:rPr lang="en-US" dirty="0" smtClean="0"/>
              <a:t>Light blue cells are for user inputs, some may be drop downs </a:t>
            </a:r>
          </a:p>
          <a:p>
            <a:r>
              <a:rPr lang="en-US" dirty="0" smtClean="0"/>
              <a:t>One file per Lot</a:t>
            </a:r>
          </a:p>
        </p:txBody>
      </p:sp>
    </p:spTree>
    <p:extLst>
      <p:ext uri="{BB962C8B-B14F-4D97-AF65-F5344CB8AC3E}">
        <p14:creationId xmlns:p14="http://schemas.microsoft.com/office/powerpoint/2010/main" val="134158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acceptance – up to 6 </a:t>
            </a:r>
            <a:r>
              <a:rPr lang="en-US" dirty="0" err="1" smtClean="0"/>
              <a:t>sublots</a:t>
            </a:r>
            <a:r>
              <a:rPr lang="en-US" dirty="0" smtClean="0"/>
              <a:t> for DOTD submission</a:t>
            </a:r>
          </a:p>
          <a:p>
            <a:r>
              <a:rPr lang="en-US" dirty="0" smtClean="0"/>
              <a:t>Plant report pulls from Plant acceptance</a:t>
            </a:r>
            <a:endParaRPr lang="en-US" dirty="0"/>
          </a:p>
          <a:p>
            <a:r>
              <a:rPr lang="en-US" dirty="0" smtClean="0"/>
              <a:t>Plant QC – up to 6 </a:t>
            </a:r>
            <a:r>
              <a:rPr lang="en-US" dirty="0" err="1" smtClean="0"/>
              <a:t>sublots</a:t>
            </a:r>
            <a:r>
              <a:rPr lang="en-US" dirty="0"/>
              <a:t> </a:t>
            </a:r>
            <a:r>
              <a:rPr lang="en-US" dirty="0" smtClean="0"/>
              <a:t>for contractor use</a:t>
            </a:r>
          </a:p>
          <a:p>
            <a:r>
              <a:rPr lang="en-US" dirty="0" smtClean="0"/>
              <a:t>Plant Verification up to 3 </a:t>
            </a:r>
            <a:r>
              <a:rPr lang="en-US" dirty="0" err="1" smtClean="0"/>
              <a:t>sublots</a:t>
            </a:r>
            <a:r>
              <a:rPr lang="en-US" dirty="0" smtClean="0"/>
              <a:t> for DOTD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3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261059" cy="4767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910334"/>
            <a:ext cx="4401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Typical plant entry fields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Sublot</a:t>
            </a:r>
            <a:r>
              <a:rPr lang="en-US" dirty="0" smtClean="0"/>
              <a:t> 6 will activate if tonnage is 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55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Tabs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531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Entry for LWT and drain down testing below </a:t>
            </a:r>
            <a:r>
              <a:rPr lang="en-US" dirty="0" err="1" smtClean="0"/>
              <a:t>sublots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8" y="1417638"/>
            <a:ext cx="8596312" cy="30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4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Tabs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Lot statistics below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flags will show for items out of spec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39" y="1143000"/>
            <a:ext cx="7129581" cy="53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0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Tab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70" y="1157681"/>
            <a:ext cx="2797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Entry for cores by </a:t>
            </a:r>
            <a:r>
              <a:rPr lang="en-US" dirty="0" err="1" smtClean="0"/>
              <a:t>sublot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up to 4 acceptance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1 verification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ML/minor determined by mix use selected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Gmm</a:t>
            </a:r>
            <a:r>
              <a:rPr lang="en-US" dirty="0" smtClean="0"/>
              <a:t> pulled from plant acceptance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Entry for </a:t>
            </a:r>
            <a:r>
              <a:rPr lang="en-US" dirty="0" err="1" smtClean="0"/>
              <a:t>Gmm</a:t>
            </a:r>
            <a:r>
              <a:rPr lang="en-US" dirty="0" smtClean="0"/>
              <a:t> check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If out of tolerance, flag will show to test remaining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143000"/>
            <a:ext cx="6043852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Tab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70" y="1157681"/>
            <a:ext cx="353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If resolution </a:t>
            </a:r>
            <a:r>
              <a:rPr lang="en-US" dirty="0" err="1" smtClean="0"/>
              <a:t>Gmm</a:t>
            </a:r>
            <a:r>
              <a:rPr lang="en-US" dirty="0" smtClean="0"/>
              <a:t> is filled, the average resolution </a:t>
            </a:r>
            <a:r>
              <a:rPr lang="en-US" dirty="0" err="1" smtClean="0"/>
              <a:t>Gmm</a:t>
            </a:r>
            <a:r>
              <a:rPr lang="en-US" dirty="0" smtClean="0"/>
              <a:t> will become the </a:t>
            </a:r>
            <a:r>
              <a:rPr lang="en-US" dirty="0" err="1" smtClean="0"/>
              <a:t>Gmm</a:t>
            </a:r>
            <a:r>
              <a:rPr lang="en-US" dirty="0" smtClean="0"/>
              <a:t> used for all core calculation for the lot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 resolution cores is filled, the core values will be used to calculate pay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157681"/>
            <a:ext cx="512945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2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Tab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70" y="1157681"/>
            <a:ext cx="33112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Pay sheet determines count for ML/minor uses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Tonnage summary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All Mainline cores are used for PWL for pay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 ML Resolution cores, resolution cores used for PWL for pay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Average of Minor cores for each </a:t>
            </a:r>
            <a:r>
              <a:rPr lang="en-US" dirty="0" err="1" smtClean="0"/>
              <a:t>sublot</a:t>
            </a:r>
            <a:r>
              <a:rPr lang="en-US" dirty="0" smtClean="0"/>
              <a:t> is used for pay, then weighted average by tons to determined final pay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 Minor Resolution cores, the core will replace the </a:t>
            </a:r>
            <a:r>
              <a:rPr lang="en-US" dirty="0" err="1" smtClean="0"/>
              <a:t>sublot</a:t>
            </a:r>
            <a:r>
              <a:rPr lang="en-US" dirty="0" smtClean="0"/>
              <a:t> average for pay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Final pay computed with weighted average by tons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39" y="1189839"/>
            <a:ext cx="5773310" cy="49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9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Tab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5257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[Import Mat Code] – imports </a:t>
            </a:r>
            <a:r>
              <a:rPr lang="en-US" dirty="0" err="1" smtClean="0"/>
              <a:t>SiteManager</a:t>
            </a:r>
            <a:r>
              <a:rPr lang="en-US" dirty="0" smtClean="0"/>
              <a:t> codes from server or another file</a:t>
            </a:r>
          </a:p>
          <a:p>
            <a:r>
              <a:rPr lang="en-US" dirty="0" smtClean="0"/>
              <a:t>[Check Latest Version] – checks for newer version on the shared location [internal only]</a:t>
            </a:r>
          </a:p>
          <a:p>
            <a:r>
              <a:rPr lang="en-US" dirty="0" smtClean="0"/>
              <a:t>[Upload File to Server] – uploads to shared location on DOTD network [internal only]</a:t>
            </a:r>
          </a:p>
          <a:p>
            <a:r>
              <a:rPr lang="en-US" dirty="0" smtClean="0"/>
              <a:t>[Print]s – can select Y/N on sections to print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9473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Setup Tab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143000"/>
            <a:ext cx="8771623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5638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Users select materials typically used in their plant, some values can be completed here, these will populate throughout the file.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Custom name set by user to distinguish if two aggregates from same source.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Options to import/export materials setup too</a:t>
            </a:r>
          </a:p>
        </p:txBody>
      </p:sp>
    </p:spTree>
    <p:extLst>
      <p:ext uri="{BB962C8B-B14F-4D97-AF65-F5344CB8AC3E}">
        <p14:creationId xmlns:p14="http://schemas.microsoft.com/office/powerpoint/2010/main" val="423812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935355" cy="4380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JMF Input Tab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208902"/>
            <a:ext cx="7467600" cy="61989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7391400" cy="1219200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" y="3048000"/>
            <a:ext cx="7467600" cy="2684875"/>
          </a:xfrm>
          <a:prstGeom prst="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533" y="5915872"/>
            <a:ext cx="741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[Import] button will import JMF data from another </a:t>
            </a:r>
            <a:r>
              <a:rPr lang="en-US" dirty="0" err="1" smtClean="0"/>
              <a:t>LaPave</a:t>
            </a:r>
            <a:r>
              <a:rPr lang="en-US" dirty="0" smtClean="0"/>
              <a:t> file of similar type </a:t>
            </a:r>
          </a:p>
          <a:p>
            <a:r>
              <a:rPr lang="en-US" dirty="0" smtClean="0"/>
              <a:t>(includes material setup)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2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JMF Input Tab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19400"/>
            <a:ext cx="7972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JMF header info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Mix Type, Use, and Nom </a:t>
            </a:r>
            <a:r>
              <a:rPr lang="en-US" dirty="0" err="1" smtClean="0"/>
              <a:t>Agg</a:t>
            </a:r>
            <a:r>
              <a:rPr lang="en-US" dirty="0" smtClean="0"/>
              <a:t> Size will set limits for other parts of the application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 and mix info will be populated to other sheets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8810625" cy="9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JMF Input Tab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775" y="2789570"/>
            <a:ext cx="91148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Aggregate entry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Select Aggregate class (this will update aggregate type dropdowns to match materials setup)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Select Aggregate Types (if material setup value are filled, sheet will populate with these)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Aggregate % will be transferred to the aggregate design tab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%Ret No.8 and No.4 are populated from the aggregate design tab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Flags will show if entry does not meet spec for selected mix type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26318"/>
            <a:ext cx="9039225" cy="1488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105400"/>
            <a:ext cx="8267769" cy="6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JMF Input Tab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5418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Asphalt Information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Warm mix and Rap information are here also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Gradations are populated from design and validation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" y="1143000"/>
            <a:ext cx="9057444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3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7886700" cy="3962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Comp. Grad. And FAA Input Tab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29200" y="1143000"/>
            <a:ext cx="3048000" cy="757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410736"/>
            <a:ext cx="827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Aggregate names and % will be transferred here</a:t>
            </a:r>
          </a:p>
          <a:p>
            <a:r>
              <a:rPr lang="en-US" dirty="0" smtClean="0"/>
              <a:t>Values will pull from material setup, but users can manually enter or update gradation.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2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4A355E9AB5DB46ABA33259182643D7" ma:contentTypeVersion="0" ma:contentTypeDescription="Create a new document." ma:contentTypeScope="" ma:versionID="6dcf9c8b3beb145f1da6742c59d946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F7B1B7-ED6A-4EEA-9BE3-AD734850794F}"/>
</file>

<file path=customXml/itemProps2.xml><?xml version="1.0" encoding="utf-8"?>
<ds:datastoreItem xmlns:ds="http://schemas.openxmlformats.org/officeDocument/2006/customXml" ds:itemID="{C6D2E7B9-BF27-4F46-AB64-D44B21ED9AB6}"/>
</file>

<file path=customXml/itemProps3.xml><?xml version="1.0" encoding="utf-8"?>
<ds:datastoreItem xmlns:ds="http://schemas.openxmlformats.org/officeDocument/2006/customXml" ds:itemID="{3461B18A-2A2B-4D78-A352-AD10E3A6C6DE}"/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785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LaPave Walkthrough</vt:lpstr>
      <vt:lpstr>Basics</vt:lpstr>
      <vt:lpstr>Reporting Tab</vt:lpstr>
      <vt:lpstr>Material Setup Tab</vt:lpstr>
      <vt:lpstr>JMF Input Tab</vt:lpstr>
      <vt:lpstr>JMF Input Tab</vt:lpstr>
      <vt:lpstr>JMF Input Tab</vt:lpstr>
      <vt:lpstr>JMF Input Tab</vt:lpstr>
      <vt:lpstr>Comp. Grad. And FAA Input Tab</vt:lpstr>
      <vt:lpstr>Comp. Grad. And FAA Input Tab</vt:lpstr>
      <vt:lpstr>Comp. Grad. And FAA Input Tab</vt:lpstr>
      <vt:lpstr>Optimum AC Test Results Tab</vt:lpstr>
      <vt:lpstr>Optimum AC Test Results Tab</vt:lpstr>
      <vt:lpstr>Optimum AC Test Results Tab</vt:lpstr>
      <vt:lpstr>Moisture Susceptibility Design Tab</vt:lpstr>
      <vt:lpstr>JMF Check Tab</vt:lpstr>
      <vt:lpstr>JMF Tab</vt:lpstr>
      <vt:lpstr>Validation Input Tab</vt:lpstr>
      <vt:lpstr>Validation Tab</vt:lpstr>
      <vt:lpstr>Plant Tabs</vt:lpstr>
      <vt:lpstr>Plant Tabs</vt:lpstr>
      <vt:lpstr>Plant Tabs</vt:lpstr>
      <vt:lpstr>Plant Tabs</vt:lpstr>
      <vt:lpstr>Roadway Tab</vt:lpstr>
      <vt:lpstr>Roadway Tab</vt:lpstr>
      <vt:lpstr>Roadway Tab</vt:lpstr>
    </vt:vector>
  </TitlesOfParts>
  <Company>LADOTD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LaPave Walkthrough</dc:title>
  <dc:creator>Patrick Icenogle</dc:creator>
  <cp:lastModifiedBy>Patrick Icenogle</cp:lastModifiedBy>
  <cp:revision>20</cp:revision>
  <dcterms:created xsi:type="dcterms:W3CDTF">2015-09-30T18:00:28Z</dcterms:created>
  <dcterms:modified xsi:type="dcterms:W3CDTF">2016-11-07T19:10:09Z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0x010100614A355E9AB5DB46ABA33259182643D7</vt:lpwstr>
  </property>
</Properties>
</file>